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39" autoAdjust="0"/>
    <p:restoredTop sz="94660"/>
  </p:normalViewPr>
  <p:slideViewPr>
    <p:cSldViewPr snapToGrid="0">
      <p:cViewPr varScale="1">
        <p:scale>
          <a:sx n="88" d="100"/>
          <a:sy n="88" d="100"/>
        </p:scale>
        <p:origin x="7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연재 김" userId="b8d74029b43c0958" providerId="LiveId" clId="{67074D96-92E3-48E9-B998-C882D58E081D}"/>
    <pc:docChg chg="undo custSel addSld delSld modSld">
      <pc:chgData name="연재 김" userId="b8d74029b43c0958" providerId="LiveId" clId="{67074D96-92E3-48E9-B998-C882D58E081D}" dt="2024-07-12T07:05:50.271" v="1820"/>
      <pc:docMkLst>
        <pc:docMk/>
      </pc:docMkLst>
      <pc:sldChg chg="modSp mod">
        <pc:chgData name="연재 김" userId="b8d74029b43c0958" providerId="LiveId" clId="{67074D96-92E3-48E9-B998-C882D58E081D}" dt="2024-07-06T07:38:04.755" v="58"/>
        <pc:sldMkLst>
          <pc:docMk/>
          <pc:sldMk cId="2275850850" sldId="256"/>
        </pc:sldMkLst>
        <pc:spChg chg="mod">
          <ac:chgData name="연재 김" userId="b8d74029b43c0958" providerId="LiveId" clId="{67074D96-92E3-48E9-B998-C882D58E081D}" dt="2024-07-06T07:38:04.755" v="58"/>
          <ac:spMkLst>
            <pc:docMk/>
            <pc:sldMk cId="2275850850" sldId="256"/>
            <ac:spMk id="2" creationId="{38B9AA7C-9BA8-4B84-A9DE-52EEC1B7DD5E}"/>
          </ac:spMkLst>
        </pc:spChg>
        <pc:graphicFrameChg chg="mod modGraphic">
          <ac:chgData name="연재 김" userId="b8d74029b43c0958" providerId="LiveId" clId="{67074D96-92E3-48E9-B998-C882D58E081D}" dt="2024-07-06T07:37:20.504" v="25"/>
          <ac:graphicFrameMkLst>
            <pc:docMk/>
            <pc:sldMk cId="2275850850" sldId="256"/>
            <ac:graphicFrameMk id="9" creationId="{BFF6A807-3DCB-41B0-A2E0-727A8C5CDEF8}"/>
          </ac:graphicFrameMkLst>
        </pc:graphicFrameChg>
      </pc:sldChg>
      <pc:sldChg chg="modSp mod">
        <pc:chgData name="연재 김" userId="b8d74029b43c0958" providerId="LiveId" clId="{67074D96-92E3-48E9-B998-C882D58E081D}" dt="2024-07-12T07:05:50.271" v="1820"/>
        <pc:sldMkLst>
          <pc:docMk/>
          <pc:sldMk cId="3108796649" sldId="257"/>
        </pc:sldMkLst>
        <pc:graphicFrameChg chg="mod modGraphic">
          <ac:chgData name="연재 김" userId="b8d74029b43c0958" providerId="LiveId" clId="{67074D96-92E3-48E9-B998-C882D58E081D}" dt="2024-07-12T07:05:50.271" v="1820"/>
          <ac:graphicFrameMkLst>
            <pc:docMk/>
            <pc:sldMk cId="3108796649" sldId="257"/>
            <ac:graphicFrameMk id="4" creationId="{6AE1D4A7-E72F-4A6B-8AB9-FA7673F3E942}"/>
          </ac:graphicFrameMkLst>
        </pc:graphicFrameChg>
      </pc:sldChg>
      <pc:sldChg chg="modSp mod">
        <pc:chgData name="연재 김" userId="b8d74029b43c0958" providerId="LiveId" clId="{67074D96-92E3-48E9-B998-C882D58E081D}" dt="2024-07-06T10:46:36.875" v="487" actId="20577"/>
        <pc:sldMkLst>
          <pc:docMk/>
          <pc:sldMk cId="474784511" sldId="258"/>
        </pc:sldMkLst>
        <pc:graphicFrameChg chg="mod modGraphic">
          <ac:chgData name="연재 김" userId="b8d74029b43c0958" providerId="LiveId" clId="{67074D96-92E3-48E9-B998-C882D58E081D}" dt="2024-07-06T10:46:36.875" v="487" actId="20577"/>
          <ac:graphicFrameMkLst>
            <pc:docMk/>
            <pc:sldMk cId="474784511" sldId="258"/>
            <ac:graphicFrameMk id="6" creationId="{9D7B5C9D-1C7C-43B6-9718-573C5CA1D18F}"/>
          </ac:graphicFrameMkLst>
        </pc:graphicFrameChg>
      </pc:sldChg>
      <pc:sldChg chg="addSp delSp modSp mod">
        <pc:chgData name="연재 김" userId="b8d74029b43c0958" providerId="LiveId" clId="{67074D96-92E3-48E9-B998-C882D58E081D}" dt="2024-07-06T07:52:31.099" v="124" actId="1076"/>
        <pc:sldMkLst>
          <pc:docMk/>
          <pc:sldMk cId="2095867751" sldId="259"/>
        </pc:sldMkLst>
        <pc:spChg chg="del mod">
          <ac:chgData name="연재 김" userId="b8d74029b43c0958" providerId="LiveId" clId="{67074D96-92E3-48E9-B998-C882D58E081D}" dt="2024-07-06T07:52:21.477" v="121" actId="478"/>
          <ac:spMkLst>
            <pc:docMk/>
            <pc:sldMk cId="2095867751" sldId="259"/>
            <ac:spMk id="3" creationId="{EC993A99-4AB7-4F33-8D8C-986AA15D4CC7}"/>
          </ac:spMkLst>
        </pc:spChg>
        <pc:picChg chg="add mod">
          <ac:chgData name="연재 김" userId="b8d74029b43c0958" providerId="LiveId" clId="{67074D96-92E3-48E9-B998-C882D58E081D}" dt="2024-07-06T07:52:31.099" v="124" actId="1076"/>
          <ac:picMkLst>
            <pc:docMk/>
            <pc:sldMk cId="2095867751" sldId="259"/>
            <ac:picMk id="5" creationId="{A32F4641-C763-B1B6-38E5-36B3500671CC}"/>
          </ac:picMkLst>
        </pc:picChg>
      </pc:sldChg>
      <pc:sldChg chg="addSp delSp modSp mod">
        <pc:chgData name="연재 김" userId="b8d74029b43c0958" providerId="LiveId" clId="{67074D96-92E3-48E9-B998-C882D58E081D}" dt="2024-07-06T10:54:07.738" v="884"/>
        <pc:sldMkLst>
          <pc:docMk/>
          <pc:sldMk cId="1381120362" sldId="260"/>
        </pc:sldMkLst>
        <pc:spChg chg="add mod">
          <ac:chgData name="연재 김" userId="b8d74029b43c0958" providerId="LiveId" clId="{67074D96-92E3-48E9-B998-C882D58E081D}" dt="2024-07-06T10:51:09.275" v="660" actId="1076"/>
          <ac:spMkLst>
            <pc:docMk/>
            <pc:sldMk cId="1381120362" sldId="260"/>
            <ac:spMk id="6" creationId="{9DDB95D0-9F63-24B8-BBAB-6912E3322091}"/>
          </ac:spMkLst>
        </pc:spChg>
        <pc:spChg chg="mod">
          <ac:chgData name="연재 김" userId="b8d74029b43c0958" providerId="LiveId" clId="{67074D96-92E3-48E9-B998-C882D58E081D}" dt="2024-07-06T10:51:30.722" v="764" actId="20577"/>
          <ac:spMkLst>
            <pc:docMk/>
            <pc:sldMk cId="1381120362" sldId="260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0:50:18.416" v="541" actId="1076"/>
          <ac:spMkLst>
            <pc:docMk/>
            <pc:sldMk cId="1381120362" sldId="260"/>
            <ac:spMk id="26" creationId="{570C3502-2734-4892-8965-41ED11779290}"/>
          </ac:spMkLst>
        </pc:spChg>
        <pc:spChg chg="add del mod">
          <ac:chgData name="연재 김" userId="b8d74029b43c0958" providerId="LiveId" clId="{67074D96-92E3-48E9-B998-C882D58E081D}" dt="2024-07-06T10:50:40.161" v="590" actId="1076"/>
          <ac:spMkLst>
            <pc:docMk/>
            <pc:sldMk cId="1381120362" sldId="260"/>
            <ac:spMk id="27" creationId="{4B951CC5-C0CB-4864-AD91-07F900088F31}"/>
          </ac:spMkLst>
        </pc:spChg>
        <pc:graphicFrameChg chg="add mod modGraphic">
          <ac:chgData name="연재 김" userId="b8d74029b43c0958" providerId="LiveId" clId="{67074D96-92E3-48E9-B998-C882D58E081D}" dt="2024-07-06T10:54:07.738" v="884"/>
          <ac:graphicFrameMkLst>
            <pc:docMk/>
            <pc:sldMk cId="1381120362" sldId="260"/>
            <ac:graphicFrameMk id="7" creationId="{7CB8C64E-63B9-DDCB-981D-7DBE428CB65B}"/>
          </ac:graphicFrameMkLst>
        </pc:graphicFrameChg>
        <pc:graphicFrameChg chg="mod modGraphic">
          <ac:chgData name="연재 김" userId="b8d74029b43c0958" providerId="LiveId" clId="{67074D96-92E3-48E9-B998-C882D58E081D}" dt="2024-07-06T08:00:48.638" v="142" actId="20577"/>
          <ac:graphicFrameMkLst>
            <pc:docMk/>
            <pc:sldMk cId="1381120362" sldId="260"/>
            <ac:graphicFrameMk id="8" creationId="{23F1F597-EF01-48D9-9B3E-22907A64FAB0}"/>
          </ac:graphicFrameMkLst>
        </pc:graphicFrameChg>
        <pc:graphicFrameChg chg="modGraphic">
          <ac:chgData name="연재 김" userId="b8d74029b43c0958" providerId="LiveId" clId="{67074D96-92E3-48E9-B998-C882D58E081D}" dt="2024-07-06T08:00:18.668" v="127" actId="20577"/>
          <ac:graphicFrameMkLst>
            <pc:docMk/>
            <pc:sldMk cId="1381120362" sldId="260"/>
            <ac:graphicFrameMk id="12" creationId="{918ADD4A-9D30-441B-AC93-6900F2A69DCD}"/>
          </ac:graphicFrameMkLst>
        </pc:graphicFrameChg>
        <pc:graphicFrameChg chg="mod modGraphic">
          <ac:chgData name="연재 김" userId="b8d74029b43c0958" providerId="LiveId" clId="{67074D96-92E3-48E9-B998-C882D58E081D}" dt="2024-07-06T08:00:24.126" v="137"/>
          <ac:graphicFrameMkLst>
            <pc:docMk/>
            <pc:sldMk cId="1381120362" sldId="260"/>
            <ac:graphicFrameMk id="14" creationId="{FB1B486F-DBF4-4461-8375-3BB211EF7083}"/>
          </ac:graphicFrameMkLst>
        </pc:graphicFrameChg>
        <pc:graphicFrameChg chg="del mod modGraphic">
          <ac:chgData name="연재 김" userId="b8d74029b43c0958" providerId="LiveId" clId="{67074D96-92E3-48E9-B998-C882D58E081D}" dt="2024-07-06T10:49:06.019" v="509" actId="478"/>
          <ac:graphicFrameMkLst>
            <pc:docMk/>
            <pc:sldMk cId="1381120362" sldId="260"/>
            <ac:graphicFrameMk id="15" creationId="{12960E66-2D9A-410A-8AD6-07645C397648}"/>
          </ac:graphicFrameMkLst>
        </pc:graphicFrameChg>
        <pc:picChg chg="add mod ord modCrop">
          <ac:chgData name="연재 김" userId="b8d74029b43c0958" providerId="LiveId" clId="{67074D96-92E3-48E9-B998-C882D58E081D}" dt="2024-07-06T10:50:10.937" v="540" actId="1076"/>
          <ac:picMkLst>
            <pc:docMk/>
            <pc:sldMk cId="1381120362" sldId="260"/>
            <ac:picMk id="3" creationId="{6CDE7A22-15FE-C08E-07C3-72456CAB44DD}"/>
          </ac:picMkLst>
        </pc:picChg>
        <pc:picChg chg="add del">
          <ac:chgData name="연재 김" userId="b8d74029b43c0958" providerId="LiveId" clId="{67074D96-92E3-48E9-B998-C882D58E081D}" dt="2024-07-06T10:50:29.591" v="583" actId="22"/>
          <ac:picMkLst>
            <pc:docMk/>
            <pc:sldMk cId="1381120362" sldId="260"/>
            <ac:picMk id="5" creationId="{243D258A-7CAA-4F1E-2D52-A3AE731AC0F0}"/>
          </ac:picMkLst>
        </pc:picChg>
        <pc:picChg chg="del">
          <ac:chgData name="연재 김" userId="b8d74029b43c0958" providerId="LiveId" clId="{67074D96-92E3-48E9-B998-C882D58E081D}" dt="2024-07-06T10:49:06.019" v="509" actId="478"/>
          <ac:picMkLst>
            <pc:docMk/>
            <pc:sldMk cId="1381120362" sldId="260"/>
            <ac:picMk id="25" creationId="{A23669D5-25A2-4EB5-B816-F09AFF2C47BD}"/>
          </ac:picMkLst>
        </pc:picChg>
      </pc:sldChg>
      <pc:sldChg chg="addSp delSp modSp add mod">
        <pc:chgData name="연재 김" userId="b8d74029b43c0958" providerId="LiveId" clId="{67074D96-92E3-48E9-B998-C882D58E081D}" dt="2024-07-06T10:54:12.251" v="898"/>
        <pc:sldMkLst>
          <pc:docMk/>
          <pc:sldMk cId="461603430" sldId="261"/>
        </pc:sldMkLst>
        <pc:spChg chg="add mod">
          <ac:chgData name="연재 김" userId="b8d74029b43c0958" providerId="LiveId" clId="{67074D96-92E3-48E9-B998-C882D58E081D}" dt="2024-07-06T10:51:57.804" v="809" actId="20577"/>
          <ac:spMkLst>
            <pc:docMk/>
            <pc:sldMk cId="461603430" sldId="261"/>
            <ac:spMk id="4" creationId="{23721356-4BC2-B457-816D-E4A82CD956E9}"/>
          </ac:spMkLst>
        </pc:spChg>
        <pc:spChg chg="mod">
          <ac:chgData name="연재 김" userId="b8d74029b43c0958" providerId="LiveId" clId="{67074D96-92E3-48E9-B998-C882D58E081D}" dt="2024-07-06T10:52:08.495" v="866" actId="20577"/>
          <ac:spMkLst>
            <pc:docMk/>
            <pc:sldMk cId="461603430" sldId="261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0:51:40.982" v="766" actId="1076"/>
          <ac:spMkLst>
            <pc:docMk/>
            <pc:sldMk cId="461603430" sldId="261"/>
            <ac:spMk id="26" creationId="{570C3502-2734-4892-8965-41ED11779290}"/>
          </ac:spMkLst>
        </pc:spChg>
        <pc:spChg chg="del">
          <ac:chgData name="연재 김" userId="b8d74029b43c0958" providerId="LiveId" clId="{67074D96-92E3-48E9-B998-C882D58E081D}" dt="2024-07-06T10:51:36.923" v="765" actId="478"/>
          <ac:spMkLst>
            <pc:docMk/>
            <pc:sldMk cId="461603430" sldId="261"/>
            <ac:spMk id="27" creationId="{4B951CC5-C0CB-4864-AD91-07F900088F31}"/>
          </ac:spMkLst>
        </pc:spChg>
        <pc:graphicFrameChg chg="add mod modGraphic">
          <ac:chgData name="연재 김" userId="b8d74029b43c0958" providerId="LiveId" clId="{67074D96-92E3-48E9-B998-C882D58E081D}" dt="2024-07-06T10:54:12.251" v="898"/>
          <ac:graphicFrameMkLst>
            <pc:docMk/>
            <pc:sldMk cId="461603430" sldId="261"/>
            <ac:graphicFrameMk id="7" creationId="{F82F21B7-67B9-3998-CC66-65BB542FBC84}"/>
          </ac:graphicFrameMkLst>
        </pc:graphicFrameChg>
        <pc:graphicFrameChg chg="del mod modGraphic">
          <ac:chgData name="연재 김" userId="b8d74029b43c0958" providerId="LiveId" clId="{67074D96-92E3-48E9-B998-C882D58E081D}" dt="2024-07-06T10:49:52.917" v="532" actId="478"/>
          <ac:graphicFrameMkLst>
            <pc:docMk/>
            <pc:sldMk cId="461603430" sldId="261"/>
            <ac:graphicFrameMk id="15" creationId="{12960E66-2D9A-410A-8AD6-07645C397648}"/>
          </ac:graphicFrameMkLst>
        </pc:graphicFrameChg>
        <pc:picChg chg="add mod ord">
          <ac:chgData name="연재 김" userId="b8d74029b43c0958" providerId="LiveId" clId="{67074D96-92E3-48E9-B998-C882D58E081D}" dt="2024-07-06T10:49:58.699" v="536" actId="167"/>
          <ac:picMkLst>
            <pc:docMk/>
            <pc:sldMk cId="461603430" sldId="261"/>
            <ac:picMk id="3" creationId="{7AF3E106-2EB6-4E0B-568D-5BB9E8207E19}"/>
          </ac:picMkLst>
        </pc:picChg>
        <pc:picChg chg="add del">
          <ac:chgData name="연재 김" userId="b8d74029b43c0958" providerId="LiveId" clId="{67074D96-92E3-48E9-B998-C882D58E081D}" dt="2024-07-06T10:52:33.482" v="868" actId="22"/>
          <ac:picMkLst>
            <pc:docMk/>
            <pc:sldMk cId="461603430" sldId="261"/>
            <ac:picMk id="6" creationId="{D2E7E01A-A4BF-6E6C-FAA1-17DFA477FBCE}"/>
          </ac:picMkLst>
        </pc:picChg>
        <pc:picChg chg="del">
          <ac:chgData name="연재 김" userId="b8d74029b43c0958" providerId="LiveId" clId="{67074D96-92E3-48E9-B998-C882D58E081D}" dt="2024-07-06T10:49:52.917" v="532" actId="478"/>
          <ac:picMkLst>
            <pc:docMk/>
            <pc:sldMk cId="461603430" sldId="261"/>
            <ac:picMk id="25" creationId="{A23669D5-25A2-4EB5-B816-F09AFF2C47BD}"/>
          </ac:picMkLst>
        </pc:picChg>
      </pc:sldChg>
      <pc:sldChg chg="del">
        <pc:chgData name="연재 김" userId="b8d74029b43c0958" providerId="LiveId" clId="{67074D96-92E3-48E9-B998-C882D58E081D}" dt="2024-07-06T08:00:41.511" v="140" actId="47"/>
        <pc:sldMkLst>
          <pc:docMk/>
          <pc:sldMk cId="1200929478" sldId="261"/>
        </pc:sldMkLst>
      </pc:sldChg>
      <pc:sldChg chg="del">
        <pc:chgData name="연재 김" userId="b8d74029b43c0958" providerId="LiveId" clId="{67074D96-92E3-48E9-B998-C882D58E081D}" dt="2024-07-06T08:00:41.511" v="140" actId="47"/>
        <pc:sldMkLst>
          <pc:docMk/>
          <pc:sldMk cId="2901329721" sldId="262"/>
        </pc:sldMkLst>
      </pc:sldChg>
      <pc:sldChg chg="addSp delSp modSp add mod">
        <pc:chgData name="연재 김" userId="b8d74029b43c0958" providerId="LiveId" clId="{67074D96-92E3-48E9-B998-C882D58E081D}" dt="2024-07-06T11:21:17.019" v="1767" actId="20577"/>
        <pc:sldMkLst>
          <pc:docMk/>
          <pc:sldMk cId="2987184105" sldId="262"/>
        </pc:sldMkLst>
        <pc:spChg chg="mod">
          <ac:chgData name="연재 김" userId="b8d74029b43c0958" providerId="LiveId" clId="{67074D96-92E3-48E9-B998-C882D58E081D}" dt="2024-07-06T11:21:17.019" v="1767" actId="20577"/>
          <ac:spMkLst>
            <pc:docMk/>
            <pc:sldMk cId="2987184105" sldId="262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1:19:57.570" v="1512" actId="1076"/>
          <ac:spMkLst>
            <pc:docMk/>
            <pc:sldMk cId="2987184105" sldId="262"/>
            <ac:spMk id="26" creationId="{570C3502-2734-4892-8965-41ED11779290}"/>
          </ac:spMkLst>
        </pc:spChg>
        <pc:spChg chg="mod">
          <ac:chgData name="연재 김" userId="b8d74029b43c0958" providerId="LiveId" clId="{67074D96-92E3-48E9-B998-C882D58E081D}" dt="2024-07-06T11:19:53.703" v="1511" actId="14100"/>
          <ac:spMkLst>
            <pc:docMk/>
            <pc:sldMk cId="2987184105" sldId="262"/>
            <ac:spMk id="27" creationId="{4B951CC5-C0CB-4864-AD91-07F900088F31}"/>
          </ac:spMkLst>
        </pc:spChg>
        <pc:graphicFrameChg chg="mod modGraphic">
          <ac:chgData name="연재 김" userId="b8d74029b43c0958" providerId="LiveId" clId="{67074D96-92E3-48E9-B998-C882D58E081D}" dt="2024-07-06T10:54:20.716" v="926"/>
          <ac:graphicFrameMkLst>
            <pc:docMk/>
            <pc:sldMk cId="2987184105" sldId="262"/>
            <ac:graphicFrameMk id="15" creationId="{12960E66-2D9A-410A-8AD6-07645C397648}"/>
          </ac:graphicFrameMkLst>
        </pc:graphicFrameChg>
        <pc:picChg chg="add mod ord">
          <ac:chgData name="연재 김" userId="b8d74029b43c0958" providerId="LiveId" clId="{67074D96-92E3-48E9-B998-C882D58E081D}" dt="2024-07-06T11:19:46.788" v="1507" actId="167"/>
          <ac:picMkLst>
            <pc:docMk/>
            <pc:sldMk cId="2987184105" sldId="262"/>
            <ac:picMk id="3" creationId="{87F008CA-E21B-681D-4347-286AACC58B6D}"/>
          </ac:picMkLst>
        </pc:picChg>
        <pc:picChg chg="del">
          <ac:chgData name="연재 김" userId="b8d74029b43c0958" providerId="LiveId" clId="{67074D96-92E3-48E9-B998-C882D58E081D}" dt="2024-07-06T11:19:38.213" v="1503" actId="478"/>
          <ac:picMkLst>
            <pc:docMk/>
            <pc:sldMk cId="2987184105" sldId="262"/>
            <ac:picMk id="25" creationId="{A23669D5-25A2-4EB5-B816-F09AFF2C47BD}"/>
          </ac:picMkLst>
        </pc:picChg>
      </pc:sldChg>
      <pc:sldChg chg="addSp delSp modSp add mod">
        <pc:chgData name="연재 김" userId="b8d74029b43c0958" providerId="LiveId" clId="{67074D96-92E3-48E9-B998-C882D58E081D}" dt="2024-07-06T10:56:00.725" v="1263"/>
        <pc:sldMkLst>
          <pc:docMk/>
          <pc:sldMk cId="1357015832" sldId="263"/>
        </pc:sldMkLst>
        <pc:spChg chg="add mod">
          <ac:chgData name="연재 김" userId="b8d74029b43c0958" providerId="LiveId" clId="{67074D96-92E3-48E9-B998-C882D58E081D}" dt="2024-07-06T10:54:52.901" v="947" actId="1076"/>
          <ac:spMkLst>
            <pc:docMk/>
            <pc:sldMk cId="1357015832" sldId="263"/>
            <ac:spMk id="6" creationId="{A42E7BAB-5E26-0678-729B-51B01D4C8593}"/>
          </ac:spMkLst>
        </pc:spChg>
        <pc:spChg chg="mod">
          <ac:chgData name="연재 김" userId="b8d74029b43c0958" providerId="LiveId" clId="{67074D96-92E3-48E9-B998-C882D58E081D}" dt="2024-07-06T10:56:00.725" v="1263"/>
          <ac:spMkLst>
            <pc:docMk/>
            <pc:sldMk cId="1357015832" sldId="263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0:54:55.027" v="949" actId="20577"/>
          <ac:spMkLst>
            <pc:docMk/>
            <pc:sldMk cId="1357015832" sldId="263"/>
            <ac:spMk id="26" creationId="{570C3502-2734-4892-8965-41ED11779290}"/>
          </ac:spMkLst>
        </pc:spChg>
        <pc:spChg chg="del mod">
          <ac:chgData name="연재 김" userId="b8d74029b43c0958" providerId="LiveId" clId="{67074D96-92E3-48E9-B998-C882D58E081D}" dt="2024-07-06T10:54:45.236" v="944" actId="478"/>
          <ac:spMkLst>
            <pc:docMk/>
            <pc:sldMk cId="1357015832" sldId="263"/>
            <ac:spMk id="27" creationId="{4B951CC5-C0CB-4864-AD91-07F900088F31}"/>
          </ac:spMkLst>
        </pc:spChg>
        <pc:graphicFrameChg chg="mod modGraphic">
          <ac:chgData name="연재 김" userId="b8d74029b43c0958" providerId="LiveId" clId="{67074D96-92E3-48E9-B998-C882D58E081D}" dt="2024-07-06T10:54:26.752" v="936"/>
          <ac:graphicFrameMkLst>
            <pc:docMk/>
            <pc:sldMk cId="1357015832" sldId="263"/>
            <ac:graphicFrameMk id="15" creationId="{12960E66-2D9A-410A-8AD6-07645C397648}"/>
          </ac:graphicFrameMkLst>
        </pc:graphicFrameChg>
        <pc:picChg chg="add mod ord">
          <ac:chgData name="연재 김" userId="b8d74029b43c0958" providerId="LiveId" clId="{67074D96-92E3-48E9-B998-C882D58E081D}" dt="2024-07-06T10:54:36.482" v="941" actId="167"/>
          <ac:picMkLst>
            <pc:docMk/>
            <pc:sldMk cId="1357015832" sldId="263"/>
            <ac:picMk id="3" creationId="{50F3F81B-9068-DEB5-2FF2-95BFE07AD307}"/>
          </ac:picMkLst>
        </pc:picChg>
        <pc:picChg chg="add mod">
          <ac:chgData name="연재 김" userId="b8d74029b43c0958" providerId="LiveId" clId="{67074D96-92E3-48E9-B998-C882D58E081D}" dt="2024-07-06T10:54:46.885" v="945"/>
          <ac:picMkLst>
            <pc:docMk/>
            <pc:sldMk cId="1357015832" sldId="263"/>
            <ac:picMk id="5" creationId="{5A7198E5-4DF6-2F9F-3734-A1642EAD11D7}"/>
          </ac:picMkLst>
        </pc:picChg>
        <pc:picChg chg="del">
          <ac:chgData name="연재 김" userId="b8d74029b43c0958" providerId="LiveId" clId="{67074D96-92E3-48E9-B998-C882D58E081D}" dt="2024-07-06T10:54:27.360" v="937" actId="478"/>
          <ac:picMkLst>
            <pc:docMk/>
            <pc:sldMk cId="1357015832" sldId="263"/>
            <ac:picMk id="25" creationId="{A23669D5-25A2-4EB5-B816-F09AFF2C47BD}"/>
          </ac:picMkLst>
        </pc:picChg>
      </pc:sldChg>
      <pc:sldChg chg="del">
        <pc:chgData name="연재 김" userId="b8d74029b43c0958" providerId="LiveId" clId="{67074D96-92E3-48E9-B998-C882D58E081D}" dt="2024-07-06T08:00:41.511" v="140" actId="47"/>
        <pc:sldMkLst>
          <pc:docMk/>
          <pc:sldMk cId="1662341171" sldId="263"/>
        </pc:sldMkLst>
      </pc:sldChg>
      <pc:sldChg chg="addSp delSp modSp add mod">
        <pc:chgData name="연재 김" userId="b8d74029b43c0958" providerId="LiveId" clId="{67074D96-92E3-48E9-B998-C882D58E081D}" dt="2024-07-06T11:10:27.561" v="1502"/>
        <pc:sldMkLst>
          <pc:docMk/>
          <pc:sldMk cId="1618070471" sldId="264"/>
        </pc:sldMkLst>
        <pc:spChg chg="add mod">
          <ac:chgData name="연재 김" userId="b8d74029b43c0958" providerId="LiveId" clId="{67074D96-92E3-48E9-B998-C882D58E081D}" dt="2024-07-06T11:10:04.291" v="1422" actId="20577"/>
          <ac:spMkLst>
            <pc:docMk/>
            <pc:sldMk cId="1618070471" sldId="264"/>
            <ac:spMk id="4" creationId="{2A00EBC6-6CDD-4699-0AB1-5A1B891CA1B5}"/>
          </ac:spMkLst>
        </pc:spChg>
        <pc:spChg chg="mod">
          <ac:chgData name="연재 김" userId="b8d74029b43c0958" providerId="LiveId" clId="{67074D96-92E3-48E9-B998-C882D58E081D}" dt="2024-07-06T11:10:27.561" v="1502"/>
          <ac:spMkLst>
            <pc:docMk/>
            <pc:sldMk cId="1618070471" sldId="264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1:09:36.792" v="1359" actId="1076"/>
          <ac:spMkLst>
            <pc:docMk/>
            <pc:sldMk cId="1618070471" sldId="264"/>
            <ac:spMk id="26" creationId="{570C3502-2734-4892-8965-41ED11779290}"/>
          </ac:spMkLst>
        </pc:spChg>
        <pc:spChg chg="mod">
          <ac:chgData name="연재 김" userId="b8d74029b43c0958" providerId="LiveId" clId="{67074D96-92E3-48E9-B998-C882D58E081D}" dt="2024-07-06T11:09:45.051" v="1365" actId="1076"/>
          <ac:spMkLst>
            <pc:docMk/>
            <pc:sldMk cId="1618070471" sldId="264"/>
            <ac:spMk id="27" creationId="{4B951CC5-C0CB-4864-AD91-07F900088F31}"/>
          </ac:spMkLst>
        </pc:spChg>
        <pc:graphicFrameChg chg="mod modGraphic">
          <ac:chgData name="연재 김" userId="b8d74029b43c0958" providerId="LiveId" clId="{67074D96-92E3-48E9-B998-C882D58E081D}" dt="2024-07-06T11:09:05.259" v="1353" actId="20577"/>
          <ac:graphicFrameMkLst>
            <pc:docMk/>
            <pc:sldMk cId="1618070471" sldId="264"/>
            <ac:graphicFrameMk id="15" creationId="{12960E66-2D9A-410A-8AD6-07645C397648}"/>
          </ac:graphicFrameMkLst>
        </pc:graphicFrameChg>
        <pc:picChg chg="add mod ord">
          <ac:chgData name="연재 김" userId="b8d74029b43c0958" providerId="LiveId" clId="{67074D96-92E3-48E9-B998-C882D58E081D}" dt="2024-07-06T11:09:33.687" v="1358" actId="1076"/>
          <ac:picMkLst>
            <pc:docMk/>
            <pc:sldMk cId="1618070471" sldId="264"/>
            <ac:picMk id="3" creationId="{5537F895-ECC1-61C0-7168-13B1420A13D1}"/>
          </ac:picMkLst>
        </pc:picChg>
        <pc:picChg chg="del">
          <ac:chgData name="연재 김" userId="b8d74029b43c0958" providerId="LiveId" clId="{67074D96-92E3-48E9-B998-C882D58E081D}" dt="2024-07-06T11:09:09.035" v="1354" actId="478"/>
          <ac:picMkLst>
            <pc:docMk/>
            <pc:sldMk cId="1618070471" sldId="264"/>
            <ac:picMk id="25" creationId="{A23669D5-25A2-4EB5-B816-F09AFF2C47BD}"/>
          </ac:picMkLst>
        </pc:picChg>
      </pc:sldChg>
      <pc:sldChg chg="del">
        <pc:chgData name="연재 김" userId="b8d74029b43c0958" providerId="LiveId" clId="{67074D96-92E3-48E9-B998-C882D58E081D}" dt="2024-07-06T08:00:04.615" v="125" actId="47"/>
        <pc:sldMkLst>
          <pc:docMk/>
          <pc:sldMk cId="3446213367" sldId="264"/>
        </pc:sldMkLst>
      </pc:sldChg>
      <pc:sldChg chg="addSp delSp modSp add mod">
        <pc:chgData name="연재 김" userId="b8d74029b43c0958" providerId="LiveId" clId="{67074D96-92E3-48E9-B998-C882D58E081D}" dt="2024-07-06T11:08:58.945" v="1338"/>
        <pc:sldMkLst>
          <pc:docMk/>
          <pc:sldMk cId="3223893143" sldId="265"/>
        </pc:sldMkLst>
        <pc:spChg chg="mod">
          <ac:chgData name="연재 김" userId="b8d74029b43c0958" providerId="LiveId" clId="{67074D96-92E3-48E9-B998-C882D58E081D}" dt="2024-07-06T11:08:58.945" v="1338"/>
          <ac:spMkLst>
            <pc:docMk/>
            <pc:sldMk cId="3223893143" sldId="265"/>
            <ac:spMk id="23" creationId="{74EA318E-F27C-4038-97D0-D2D2FC25E72E}"/>
          </ac:spMkLst>
        </pc:spChg>
        <pc:spChg chg="mod">
          <ac:chgData name="연재 김" userId="b8d74029b43c0958" providerId="LiveId" clId="{67074D96-92E3-48E9-B998-C882D58E081D}" dt="2024-07-06T11:08:42.687" v="1281" actId="1076"/>
          <ac:spMkLst>
            <pc:docMk/>
            <pc:sldMk cId="3223893143" sldId="265"/>
            <ac:spMk id="26" creationId="{570C3502-2734-4892-8965-41ED11779290}"/>
          </ac:spMkLst>
        </pc:spChg>
        <pc:spChg chg="mod">
          <ac:chgData name="연재 김" userId="b8d74029b43c0958" providerId="LiveId" clId="{67074D96-92E3-48E9-B998-C882D58E081D}" dt="2024-07-06T11:08:46.892" v="1286" actId="14100"/>
          <ac:spMkLst>
            <pc:docMk/>
            <pc:sldMk cId="3223893143" sldId="265"/>
            <ac:spMk id="27" creationId="{4B951CC5-C0CB-4864-AD91-07F900088F31}"/>
          </ac:spMkLst>
        </pc:spChg>
        <pc:graphicFrameChg chg="modGraphic">
          <ac:chgData name="연재 김" userId="b8d74029b43c0958" providerId="LiveId" clId="{67074D96-92E3-48E9-B998-C882D58E081D}" dt="2024-07-06T11:08:30.206" v="1274" actId="20577"/>
          <ac:graphicFrameMkLst>
            <pc:docMk/>
            <pc:sldMk cId="3223893143" sldId="265"/>
            <ac:graphicFrameMk id="15" creationId="{12960E66-2D9A-410A-8AD6-07645C397648}"/>
          </ac:graphicFrameMkLst>
        </pc:graphicFrameChg>
        <pc:picChg chg="add mod ord">
          <ac:chgData name="연재 김" userId="b8d74029b43c0958" providerId="LiveId" clId="{67074D96-92E3-48E9-B998-C882D58E081D}" dt="2024-07-06T11:08:37.864" v="1279" actId="167"/>
          <ac:picMkLst>
            <pc:docMk/>
            <pc:sldMk cId="3223893143" sldId="265"/>
            <ac:picMk id="3" creationId="{7B63D2BD-6CC8-30B6-96B0-28DA26FA34CC}"/>
          </ac:picMkLst>
        </pc:picChg>
        <pc:picChg chg="del">
          <ac:chgData name="연재 김" userId="b8d74029b43c0958" providerId="LiveId" clId="{67074D96-92E3-48E9-B998-C882D58E081D}" dt="2024-07-06T11:08:31.774" v="1275" actId="478"/>
          <ac:picMkLst>
            <pc:docMk/>
            <pc:sldMk cId="3223893143" sldId="265"/>
            <ac:picMk id="25" creationId="{A23669D5-25A2-4EB5-B816-F09AFF2C47B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F4837-A542-40E6-BBBF-296D9E19C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008AC1-3B04-4521-A252-F8F9BE587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E25A1-8B93-47CE-96E8-6A98E145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AFA8B0-F413-47D3-B3FD-68D4D19B7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509A7-1997-4D34-A28C-0F1A6845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14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18C2E-2439-4218-9A17-3BD327B7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E6A8E4-D4F4-4517-995D-620D3616F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AA21C-A516-4EDD-8DFC-F1FB0CE7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3EDDAB-9F18-4C7B-B609-B70789250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5EAE31-0546-4ECA-B45D-E8D3B3F8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44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584BEF-BCAB-4C3C-991F-549396BCCE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2EA287-7723-4754-ABD2-93D5C72CF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512602-545A-4D08-A2B0-7073C3A72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7CF49B-37F8-4C91-A7A0-97F6A0177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5CE996-F408-459D-A5C6-BBABFEBEE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4345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873EC-2848-4CD2-92A6-6F7AFDB0B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C4065D-21E5-465B-9AD6-511CDD86C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D2167D-CC5E-4419-A688-E06A6A307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F923FF-D89B-49C5-BC0F-CCE29483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8542EB-D72E-47CE-9C0E-D9E39DB37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279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A4A2DE-46C3-49CA-9A98-A6A104D3B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684E14-87ED-4822-902C-03C83BA4D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69686-C938-4B65-8B7A-8661632AF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A69E30-3AA9-4130-A641-C7B083C4F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3C37D1-0497-43C5-969B-99E1862B1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512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56BFAB-2A1B-47BF-B4AA-3FB70B713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7BF2F-0A8B-4A76-BCBE-1205C4831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C9FB08-3F11-4D30-B235-014C2539D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C38777-2850-4D31-8307-8CBE2C28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E2E332-1122-45D6-BCB3-8F1200503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E41A2B-B1A4-41B0-95C7-871F5CA91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58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BCE5A-554D-4357-A56D-3EB531857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C4557D-61E6-45A4-937B-66EBA73E7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8F996E-AFA8-4CF6-8E57-CF859B217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F05D07-DDB7-4373-8930-0F6EAC3E8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107E425-FF48-423C-A5C7-EC97FD21D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123D562-B81F-4D67-A771-39D6F4E3C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0697602-8C45-48A3-9954-AF065AAEC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0C2C18-A970-40A8-9843-A901EB46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42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BE197C-94FF-4CDD-BF6B-69C35EBC2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52F2B9E-D9B5-485E-89B7-7DE0D994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342E8D-F307-4E8B-975A-C7C8E91DB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1C638E-9E73-4FC7-88A1-73EAA556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353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A731F9-F51C-4368-9533-61D54BE75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7BE888-3B88-4839-B3AE-44291F6A8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3B1AA9-6CEC-4510-860D-82B1D41BD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699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CC1C3-746B-4125-B60A-37308241C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E891AF-A709-450D-82EA-1511129BD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FB5689-2704-494F-8821-531B77AA6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BE5C12-C303-4E6B-8EE3-F5D979DA0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B45E8D-78CE-49AB-96CE-B90A6452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23DDDB-A951-4D3E-B832-378F75F4C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06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60FE2-098F-4361-8274-1245168AE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D2C742-5479-4FB9-9BAB-DAD7FBEF4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A42C05-D935-447D-8433-BB6493B71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1E4C01-48C5-4D22-B38D-83289C12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9B7055-EE97-4A21-95C8-5E20876B7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A68D97-3B9B-4347-A6EF-D78658599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74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D13E63-0DB4-4532-91DB-DD221F063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7890D7-3416-49D7-9AF6-AAAE84F11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0F6453-96A3-4CD7-8CA3-83D3634D4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930A7-BEFB-45B9-A20D-F2457BC9C70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64D4A7-552D-4C5C-AD05-30D0E8923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D336D0-7D96-459F-BF9B-5CCCD46E93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C50B7-C2BD-434E-8299-DF96128CA0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999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9AA7C-9BA8-4B84-A9DE-52EEC1B7D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36637"/>
            <a:ext cx="9144000" cy="997582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</a:t>
            </a:r>
            <a:r>
              <a:rPr lang="ko-KR" altLang="en-US" sz="4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기획안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BFF6A807-3DCB-41B0-A2E0-727A8C5CD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143438"/>
              </p:ext>
            </p:extLst>
          </p:nvPr>
        </p:nvGraphicFramePr>
        <p:xfrm>
          <a:off x="4085761" y="3923781"/>
          <a:ext cx="4020478" cy="1478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910">
                  <a:extLst>
                    <a:ext uri="{9D8B030D-6E8A-4147-A177-3AD203B41FA5}">
                      <a16:colId xmlns:a16="http://schemas.microsoft.com/office/drawing/2014/main" val="780733701"/>
                    </a:ext>
                  </a:extLst>
                </a:gridCol>
                <a:gridCol w="2716568">
                  <a:extLst>
                    <a:ext uri="{9D8B030D-6E8A-4147-A177-3AD203B41FA5}">
                      <a16:colId xmlns:a16="http://schemas.microsoft.com/office/drawing/2014/main" val="816875490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버전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v0.1</a:t>
                      </a:r>
                      <a:endParaRPr lang="ko-KR" altLang="en-US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229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2024/7/6</a:t>
                      </a:r>
                      <a:endParaRPr lang="ko-KR" altLang="en-US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693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직장</a:t>
                      </a:r>
                      <a:r>
                        <a:rPr lang="en-US" altLang="ko-KR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소속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코멘토</a:t>
                      </a:r>
                      <a:endParaRPr lang="ko-KR" altLang="en-US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856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569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585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B63D2BD-6CC8-30B6-96B0-28DA26FA3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51" y="1510891"/>
            <a:ext cx="7822851" cy="4505218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/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/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2960E66-2D9A-410A-8AD6-07645C397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740850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회원가입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/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로그인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회원가입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3777165" y="2375099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951CC5-C0CB-4864-AD91-07F900088F31}"/>
              </a:ext>
            </a:extLst>
          </p:cNvPr>
          <p:cNvSpPr/>
          <p:nvPr/>
        </p:nvSpPr>
        <p:spPr>
          <a:xfrm>
            <a:off x="7328517" y="2375099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3893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29D6C-27ED-4AE4-A6AD-3F81CD0F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History</a:t>
            </a:r>
            <a:endParaRPr lang="ko-KR" altLang="en-US" sz="36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6AE1D4A7-E72F-4A6B-8AB9-FA7673F3E9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6670550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248052">
                  <a:extLst>
                    <a:ext uri="{9D8B030D-6E8A-4147-A177-3AD203B41FA5}">
                      <a16:colId xmlns:a16="http://schemas.microsoft.com/office/drawing/2014/main" val="1497434615"/>
                    </a:ext>
                  </a:extLst>
                </a:gridCol>
                <a:gridCol w="1376039">
                  <a:extLst>
                    <a:ext uri="{9D8B030D-6E8A-4147-A177-3AD203B41FA5}">
                      <a16:colId xmlns:a16="http://schemas.microsoft.com/office/drawing/2014/main" val="1251896733"/>
                    </a:ext>
                  </a:extLst>
                </a:gridCol>
                <a:gridCol w="6525088">
                  <a:extLst>
                    <a:ext uri="{9D8B030D-6E8A-4147-A177-3AD203B41FA5}">
                      <a16:colId xmlns:a16="http://schemas.microsoft.com/office/drawing/2014/main" val="2497027945"/>
                    </a:ext>
                  </a:extLst>
                </a:gridCol>
                <a:gridCol w="1366421">
                  <a:extLst>
                    <a:ext uri="{9D8B030D-6E8A-4147-A177-3AD203B41FA5}">
                      <a16:colId xmlns:a16="http://schemas.microsoft.com/office/drawing/2014/main" val="458693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Version</a:t>
                      </a:r>
                      <a:endParaRPr lang="ko-KR" altLang="en-US" sz="1600" b="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Date</a:t>
                      </a:r>
                      <a:endParaRPr lang="ko-KR" altLang="en-US" sz="1600" b="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Description</a:t>
                      </a:r>
                      <a:endParaRPr lang="ko-KR" altLang="en-US" sz="1600" b="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Author</a:t>
                      </a:r>
                      <a:endParaRPr lang="ko-KR" altLang="en-US" sz="1600" b="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494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v0.1</a:t>
                      </a: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2024/7/6</a:t>
                      </a: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기획안 초안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3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V0.2</a:t>
                      </a: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2024/7/12</a:t>
                      </a: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</a:t>
                      </a:r>
                      <a:r>
                        <a:rPr lang="ko-KR" altLang="en-US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차 수정안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942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44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099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172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121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80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958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76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9518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796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29D6C-27ED-4AE4-A6AD-3F81CD0F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Service</a:t>
            </a:r>
            <a:endParaRPr lang="ko-KR" altLang="en-US" sz="36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D7B5C9D-1C7C-43B6-9718-573C5CA1D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162013"/>
              </p:ext>
            </p:extLst>
          </p:nvPr>
        </p:nvGraphicFramePr>
        <p:xfrm>
          <a:off x="1197870" y="1395760"/>
          <a:ext cx="9796258" cy="45037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8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932864301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627806087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71778404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05405284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9543921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427392855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844272191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347387674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781131391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84615516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58593187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608020694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4164423105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233058977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889151618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560411669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884846165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129982004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92136101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082313226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55564146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046748408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6130116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51961678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307757913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2537069362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3220850051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4047037587"/>
                    </a:ext>
                  </a:extLst>
                </a:gridCol>
                <a:gridCol w="282606">
                  <a:extLst>
                    <a:ext uri="{9D8B030D-6E8A-4147-A177-3AD203B41FA5}">
                      <a16:colId xmlns:a16="http://schemas.microsoft.com/office/drawing/2014/main" val="1193031526"/>
                    </a:ext>
                  </a:extLst>
                </a:gridCol>
              </a:tblGrid>
              <a:tr h="2602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구분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gridSpan="30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내용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191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기획배경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0"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회사와 신규 상품의 효과적인 홍보와 판매 증대를 목표로 기획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기대효과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0"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상품 판매 증대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고객과의 소통 강화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마케팅 효과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기능요약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0"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제품 소개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판매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회사 소개 페이지 구현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1827172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기타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0"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모바일 환경에서도 원활히 작동하도록 반응형 디자인을 채택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527082"/>
                  </a:ext>
                </a:extLst>
              </a:tr>
              <a:tr h="147693">
                <a:tc gridSpan="31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981493"/>
                  </a:ext>
                </a:extLst>
              </a:tr>
              <a:tr h="291709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 일정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3W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4W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5W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indent="0" algn="just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983131"/>
                  </a:ext>
                </a:extLst>
              </a:tr>
              <a:tr h="291709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endParaRPr lang="ko-KR" altLang="en-US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19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29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30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1870032"/>
                  </a:ext>
                </a:extLst>
              </a:tr>
              <a:tr h="212347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서비스 기획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7584751"/>
                  </a:ext>
                </a:extLst>
              </a:tr>
              <a:tr h="133033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요구분석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설계 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021828"/>
                  </a:ext>
                </a:extLst>
              </a:tr>
              <a:tr h="125727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서비스 개발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chemeClr val="bg1">
                          <a:lumMod val="8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63912"/>
                  </a:ext>
                </a:extLst>
              </a:tr>
              <a:tr h="125727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통합테스트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015604"/>
                  </a:ext>
                </a:extLst>
              </a:tr>
              <a:tr h="125727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운영 적용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모니터링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3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dirty="0">
                        <a:solidFill>
                          <a:schemeClr val="tx1"/>
                        </a:solidFill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DDDDDD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502992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784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29D6C-27ED-4AE4-A6AD-3F81CD0F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706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Menu Structure</a:t>
            </a:r>
            <a:endParaRPr lang="ko-KR" altLang="en-US" sz="36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2F4641-C763-B1B6-38E5-36B350067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407" y="910376"/>
            <a:ext cx="9671186" cy="577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7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CDE7A22-15FE-C08E-07C3-72456CAB44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29" r="11711"/>
          <a:stretch/>
        </p:blipFill>
        <p:spPr>
          <a:xfrm>
            <a:off x="1249672" y="1632283"/>
            <a:ext cx="6844768" cy="4060397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823347"/>
              </p:ext>
            </p:extLst>
          </p:nvPr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597822"/>
              </p:ext>
            </p:extLst>
          </p:nvPr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713200"/>
              </p:ext>
            </p:extLst>
          </p:nvPr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441222"/>
              </p:ext>
            </p:extLst>
          </p:nvPr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회사 이름과 간략한 소개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회사 사진을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크게 백그라운드에 띄움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회사 철학과 역사를 기록한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페이지로 이동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1826114" y="1848041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951CC5-C0CB-4864-AD91-07F900088F31}"/>
              </a:ext>
            </a:extLst>
          </p:cNvPr>
          <p:cNvSpPr/>
          <p:nvPr/>
        </p:nvSpPr>
        <p:spPr>
          <a:xfrm>
            <a:off x="4425987" y="3630335"/>
            <a:ext cx="357867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DB95D0-9F63-24B8-BBAB-6912E3322091}"/>
              </a:ext>
            </a:extLst>
          </p:cNvPr>
          <p:cNvSpPr/>
          <p:nvPr/>
        </p:nvSpPr>
        <p:spPr>
          <a:xfrm>
            <a:off x="4133232" y="5426350"/>
            <a:ext cx="292755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CB8C64E-63B9-DDCB-981D-7DBE428CB6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553208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회사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120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AF3E106-2EB6-4E0B-568D-5BB9E8207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10" y="1438382"/>
            <a:ext cx="7448123" cy="4505218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/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/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상품 판매 페이지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각 상품을 간략하게 썸네일로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소개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3531625" y="2156266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721356-4BC2-B457-816D-E4A82CD956E9}"/>
              </a:ext>
            </a:extLst>
          </p:cNvPr>
          <p:cNvSpPr/>
          <p:nvPr/>
        </p:nvSpPr>
        <p:spPr>
          <a:xfrm>
            <a:off x="1505903" y="3909856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82F21B7-67B9-3998-CC66-65BB542FB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373786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제품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6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F008CA-E21B-681D-4347-286AACC58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94" y="2090004"/>
            <a:ext cx="8008651" cy="2677992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/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/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2960E66-2D9A-410A-8AD6-07645C397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177899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행사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/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이벤트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기간제 특가 행사는 남은 시간을 출력하여 클릭을 유도한다</a:t>
            </a:r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할인율이 높은 제품을 최대한 노출시켜 클릭을 유도한다</a:t>
            </a:r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2360370" y="4959386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951CC5-C0CB-4864-AD91-07F900088F31}"/>
              </a:ext>
            </a:extLst>
          </p:cNvPr>
          <p:cNvSpPr/>
          <p:nvPr/>
        </p:nvSpPr>
        <p:spPr>
          <a:xfrm>
            <a:off x="6332733" y="4959386"/>
            <a:ext cx="345470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7184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F3F81B-9068-DEB5-2FF2-95BFE07AD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51" y="1089650"/>
            <a:ext cx="7862463" cy="5347699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/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/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2960E66-2D9A-410A-8AD6-07645C397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06423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블로그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가장 최근 브랜드 소식을 공지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소소한 스타일링 팁을 블로그 형식으로 업로드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747328" y="4492374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2E7BAB-5E26-0678-729B-51B01D4C8593}"/>
              </a:ext>
            </a:extLst>
          </p:cNvPr>
          <p:cNvSpPr/>
          <p:nvPr/>
        </p:nvSpPr>
        <p:spPr>
          <a:xfrm>
            <a:off x="2697705" y="1983767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015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37F895-ECC1-61C0-7168-13B1420A1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219" y="1003177"/>
            <a:ext cx="7393673" cy="4975367"/>
          </a:xfrm>
          <a:prstGeom prst="rect">
            <a:avLst/>
          </a:prstGeom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3F1F597-EF01-48D9-9B3E-22907A64FAB0}"/>
              </a:ext>
            </a:extLst>
          </p:cNvPr>
          <p:cNvGraphicFramePr>
            <a:graphicFrameLocks noGrp="1"/>
          </p:cNvGraphicFramePr>
          <p:nvPr/>
        </p:nvGraphicFramePr>
        <p:xfrm>
          <a:off x="474214" y="334176"/>
          <a:ext cx="5447191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618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3680573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프로젝트명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B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프로젝트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18ADD4A-9D30-441B-AC93-6900F2A69DCD}"/>
              </a:ext>
            </a:extLst>
          </p:cNvPr>
          <p:cNvGraphicFramePr>
            <a:graphicFrameLocks noGrp="1"/>
          </p:cNvGraphicFramePr>
          <p:nvPr/>
        </p:nvGraphicFramePr>
        <p:xfrm>
          <a:off x="5921405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작성일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2024/7/6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FB1B486F-DBF4-4461-8375-3BB211EF7083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334176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작성자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김연재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12960E66-2D9A-410A-8AD6-07645C397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268386"/>
              </p:ext>
            </p:extLst>
          </p:nvPr>
        </p:nvGraphicFramePr>
        <p:xfrm>
          <a:off x="474214" y="626273"/>
          <a:ext cx="8261413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5749">
                  <a:extLst>
                    <a:ext uri="{9D8B030D-6E8A-4147-A177-3AD203B41FA5}">
                      <a16:colId xmlns:a16="http://schemas.microsoft.com/office/drawing/2014/main" val="2766073521"/>
                    </a:ext>
                  </a:extLst>
                </a:gridCol>
                <a:gridCol w="6495664">
                  <a:extLst>
                    <a:ext uri="{9D8B030D-6E8A-4147-A177-3AD203B41FA5}">
                      <a16:colId xmlns:a16="http://schemas.microsoft.com/office/drawing/2014/main" val="522870378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화면경로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홈 메인 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&gt; </a:t>
                      </a:r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고객 지원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880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21C6DD-E0C9-40D6-9282-B21269E80D4D}"/>
              </a:ext>
            </a:extLst>
          </p:cNvPr>
          <p:cNvSpPr/>
          <p:nvPr/>
        </p:nvSpPr>
        <p:spPr>
          <a:xfrm>
            <a:off x="474214" y="1003177"/>
            <a:ext cx="8261413" cy="5520647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396FBA1-A3D9-443D-90B5-8DA59EAFED0F}"/>
              </a:ext>
            </a:extLst>
          </p:cNvPr>
          <p:cNvSpPr/>
          <p:nvPr/>
        </p:nvSpPr>
        <p:spPr>
          <a:xfrm>
            <a:off x="8735627" y="1003177"/>
            <a:ext cx="2814222" cy="29209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화면 설명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9F39867-5DF8-4625-A230-64800D34FCFD}"/>
              </a:ext>
            </a:extLst>
          </p:cNvPr>
          <p:cNvGraphicFramePr>
            <a:graphicFrameLocks noGrp="1"/>
          </p:cNvGraphicFramePr>
          <p:nvPr/>
        </p:nvGraphicFramePr>
        <p:xfrm>
          <a:off x="8735627" y="626273"/>
          <a:ext cx="2814222" cy="2920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2700">
                  <a:extLst>
                    <a:ext uri="{9D8B030D-6E8A-4147-A177-3AD203B41FA5}">
                      <a16:colId xmlns:a16="http://schemas.microsoft.com/office/drawing/2014/main" val="3900346756"/>
                    </a:ext>
                  </a:extLst>
                </a:gridCol>
                <a:gridCol w="1901522">
                  <a:extLst>
                    <a:ext uri="{9D8B030D-6E8A-4147-A177-3AD203B41FA5}">
                      <a16:colId xmlns:a16="http://schemas.microsoft.com/office/drawing/2014/main" val="692292645"/>
                    </a:ext>
                  </a:extLst>
                </a:gridCol>
              </a:tblGrid>
              <a:tr h="292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화면</a:t>
                      </a:r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ID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Noto Sans CJK KR Regular" panose="020B0500000000000000" pitchFamily="34" charset="-127"/>
                          <a:ea typeface="Noto Sans CJK KR Regular" panose="020B0500000000000000" pitchFamily="34" charset="-127"/>
                        </a:rPr>
                        <a:t> </a:t>
                      </a:r>
                      <a:endParaRPr lang="ko-KR" altLang="en-US" sz="1200" dirty="0">
                        <a:latin typeface="Noto Sans CJK KR Regular" panose="020B0500000000000000" pitchFamily="34" charset="-127"/>
                        <a:ea typeface="Noto Sans CJK KR Regular" panose="020B0500000000000000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995763"/>
                  </a:ext>
                </a:extLst>
              </a:tr>
            </a:tbl>
          </a:graphicData>
        </a:graphic>
      </p:graphicFrame>
      <p:sp>
        <p:nvSpPr>
          <p:cNvPr id="23" name="직사각형 22">
            <a:extLst>
              <a:ext uri="{FF2B5EF4-FFF2-40B4-BE49-F238E27FC236}">
                <a16:creationId xmlns:a16="http://schemas.microsoft.com/office/drawing/2014/main" id="{74EA318E-F27C-4038-97D0-D2D2FC25E72E}"/>
              </a:ext>
            </a:extLst>
          </p:cNvPr>
          <p:cNvSpPr/>
          <p:nvPr/>
        </p:nvSpPr>
        <p:spPr>
          <a:xfrm>
            <a:off x="8735627" y="1295888"/>
            <a:ext cx="2814222" cy="522793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회사 위치 출력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회사 연락처</a:t>
            </a:r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3.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문의 남길 수 있는 기능</a:t>
            </a:r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ko-KR" altLang="en-US" sz="1200" dirty="0">
              <a:solidFill>
                <a:schemeClr val="tx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70C3502-2734-4892-8965-41ED11779290}"/>
              </a:ext>
            </a:extLst>
          </p:cNvPr>
          <p:cNvSpPr/>
          <p:nvPr/>
        </p:nvSpPr>
        <p:spPr>
          <a:xfrm>
            <a:off x="4534356" y="1714477"/>
            <a:ext cx="286676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951CC5-C0CB-4864-AD91-07F900088F31}"/>
              </a:ext>
            </a:extLst>
          </p:cNvPr>
          <p:cNvSpPr/>
          <p:nvPr/>
        </p:nvSpPr>
        <p:spPr>
          <a:xfrm>
            <a:off x="2077832" y="4029238"/>
            <a:ext cx="286677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00EBC6-6CDD-4699-0AB1-5A1B891CA1B5}"/>
              </a:ext>
            </a:extLst>
          </p:cNvPr>
          <p:cNvSpPr/>
          <p:nvPr/>
        </p:nvSpPr>
        <p:spPr>
          <a:xfrm>
            <a:off x="5415221" y="4029238"/>
            <a:ext cx="286677" cy="26633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endParaRPr lang="ko-KR" altLang="en-US" sz="1400" b="1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8070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359</Words>
  <Application>Microsoft Office PowerPoint</Application>
  <PresentationFormat>와이드스크린</PresentationFormat>
  <Paragraphs>193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Noto Sans CJK KR Regular</vt:lpstr>
      <vt:lpstr>맑은 고딕</vt:lpstr>
      <vt:lpstr>Arial</vt:lpstr>
      <vt:lpstr>Office 테마</vt:lpstr>
      <vt:lpstr>B프로젝트 기획안</vt:lpstr>
      <vt:lpstr>History</vt:lpstr>
      <vt:lpstr>Service</vt:lpstr>
      <vt:lpstr>Menu Structure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제목 입력</dc:title>
  <dc:creator>희재 양</dc:creator>
  <cp:lastModifiedBy>연재 김</cp:lastModifiedBy>
  <cp:revision>14</cp:revision>
  <dcterms:created xsi:type="dcterms:W3CDTF">2021-12-20T07:02:13Z</dcterms:created>
  <dcterms:modified xsi:type="dcterms:W3CDTF">2024-07-12T12:27:36Z</dcterms:modified>
</cp:coreProperties>
</file>

<file path=docProps/thumbnail.jpeg>
</file>